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6" r:id="rId12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4660"/>
  </p:normalViewPr>
  <p:slideViewPr>
    <p:cSldViewPr>
      <p:cViewPr varScale="1">
        <p:scale>
          <a:sx n="52" d="100"/>
          <a:sy n="52" d="100"/>
        </p:scale>
        <p:origin x="1339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0671-B237-4992-912C-A06C8AEDBFBD}" type="datetimeFigureOut">
              <a:rPr lang="lt-LT" smtClean="0"/>
              <a:t>2020-04-03</a:t>
            </a:fld>
            <a:endParaRPr lang="lt-L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D173EA-0164-418E-8E28-32C6787A04CC}" type="slidenum">
              <a:rPr lang="lt-LT" smtClean="0"/>
              <a:t>‹#›</a:t>
            </a:fld>
            <a:endParaRPr lang="lt-L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0671-B237-4992-912C-A06C8AEDBFBD}" type="datetimeFigureOut">
              <a:rPr lang="lt-LT" smtClean="0"/>
              <a:t>2020-04-03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73EA-0164-418E-8E28-32C6787A04CC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0671-B237-4992-912C-A06C8AEDBFBD}" type="datetimeFigureOut">
              <a:rPr lang="lt-LT" smtClean="0"/>
              <a:t>2020-04-03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73EA-0164-418E-8E28-32C6787A04CC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0671-B237-4992-912C-A06C8AEDBFBD}" type="datetimeFigureOut">
              <a:rPr lang="lt-LT" smtClean="0"/>
              <a:t>2020-04-03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73EA-0164-418E-8E28-32C6787A04CC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0671-B237-4992-912C-A06C8AEDBFBD}" type="datetimeFigureOut">
              <a:rPr lang="lt-LT" smtClean="0"/>
              <a:t>2020-04-03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73EA-0164-418E-8E28-32C6787A04CC}" type="slidenum">
              <a:rPr lang="lt-LT" smtClean="0"/>
              <a:t>‹#›</a:t>
            </a:fld>
            <a:endParaRPr lang="lt-LT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0671-B237-4992-912C-A06C8AEDBFBD}" type="datetimeFigureOut">
              <a:rPr lang="lt-LT" smtClean="0"/>
              <a:t>2020-04-03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73EA-0164-418E-8E28-32C6787A04CC}" type="slidenum">
              <a:rPr lang="lt-LT" smtClean="0"/>
              <a:t>‹#›</a:t>
            </a:fld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0671-B237-4992-912C-A06C8AEDBFBD}" type="datetimeFigureOut">
              <a:rPr lang="lt-LT" smtClean="0"/>
              <a:t>2020-04-03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73EA-0164-418E-8E28-32C6787A04CC}" type="slidenum">
              <a:rPr lang="lt-LT" smtClean="0"/>
              <a:t>‹#›</a:t>
            </a:fld>
            <a:endParaRPr lang="lt-L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0671-B237-4992-912C-A06C8AEDBFBD}" type="datetimeFigureOut">
              <a:rPr lang="lt-LT" smtClean="0"/>
              <a:t>2020-04-03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73EA-0164-418E-8E28-32C6787A04CC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0671-B237-4992-912C-A06C8AEDBFBD}" type="datetimeFigureOut">
              <a:rPr lang="lt-LT" smtClean="0"/>
              <a:t>2020-04-03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73EA-0164-418E-8E28-32C6787A04CC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0671-B237-4992-912C-A06C8AEDBFBD}" type="datetimeFigureOut">
              <a:rPr lang="lt-LT" smtClean="0"/>
              <a:t>2020-04-03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73EA-0164-418E-8E28-32C6787A04CC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0671-B237-4992-912C-A06C8AEDBFBD}" type="datetimeFigureOut">
              <a:rPr lang="lt-LT" smtClean="0"/>
              <a:t>2020-04-03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73EA-0164-418E-8E28-32C6787A04CC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accent3">
                <a:lumMod val="40000"/>
                <a:lumOff val="60000"/>
              </a:schemeClr>
            </a:gs>
            <a:gs pos="52000">
              <a:schemeClr val="bg1">
                <a:lumMod val="85000"/>
              </a:schemeClr>
            </a:gs>
            <a:gs pos="83000">
              <a:srgbClr val="7030A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59C0671-B237-4992-912C-A06C8AEDBFBD}" type="datetimeFigureOut">
              <a:rPr lang="lt-LT" smtClean="0"/>
              <a:t>2020-04-03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5D173EA-0164-418E-8E28-32C6787A04CC}" type="slidenum">
              <a:rPr lang="lt-LT" smtClean="0"/>
              <a:t>‹#›</a:t>
            </a:fld>
            <a:endParaRPr lang="lt-LT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4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12" Type="http://schemas.openxmlformats.org/officeDocument/2006/relationships/image" Target="../media/image2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35.png"/><Relationship Id="rId5" Type="http://schemas.openxmlformats.org/officeDocument/2006/relationships/image" Target="../media/image12.png"/><Relationship Id="rId10" Type="http://schemas.openxmlformats.org/officeDocument/2006/relationships/image" Target="../media/image34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196752"/>
            <a:ext cx="7772400" cy="1951857"/>
          </a:xfrm>
        </p:spPr>
        <p:txBody>
          <a:bodyPr>
            <a:prstTxWarp prst="textArchUp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lt-LT" sz="6000" b="1" cap="all" dirty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VAISIAI, </a:t>
            </a:r>
            <a:r>
              <a:rPr lang="lt-LT" sz="6000" b="1" cap="all" dirty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DARŽOVĖS, </a:t>
            </a:r>
            <a:r>
              <a:rPr lang="lt-LT" sz="6000" b="1" cap="all" dirty="0">
                <a:ln/>
                <a:solidFill>
                  <a:schemeClr val="accent5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UOGOS</a:t>
            </a:r>
          </a:p>
        </p:txBody>
      </p:sp>
      <p:pic>
        <p:nvPicPr>
          <p:cNvPr id="1026" name="Picture 2" descr="Susijęs vaiz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81310"/>
            <a:ext cx="361950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08104" y="484358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Parengė ikimokyklinio ugdymo auklėtoja Brigita Kinderytė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11960" y="57928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2020 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56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600200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lt-LT" dirty="0"/>
              <a:t>O SVARBIAUSIA VISKĄ NUPLAUTI!</a:t>
            </a:r>
            <a:endParaRPr lang="en-US" dirty="0"/>
          </a:p>
        </p:txBody>
      </p:sp>
      <p:pic>
        <p:nvPicPr>
          <p:cNvPr id="4" name="Picture 4" descr="Vaizdo rezultatas pagal užklausą „fruits CLIPART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0972">
            <a:off x="3422618" y="2584511"/>
            <a:ext cx="160782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Susijęs vaizd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0702">
            <a:off x="6742065" y="4600600"/>
            <a:ext cx="2088232" cy="177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usijęs vaizd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8311">
            <a:off x="1098597" y="1122664"/>
            <a:ext cx="1545944" cy="175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usijęs vaizda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32835">
            <a:off x="7572621" y="1457740"/>
            <a:ext cx="1807289" cy="233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Susijęs vaizd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03436"/>
            <a:ext cx="2056769" cy="205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Vaizdo rezultatas pagal užklausą „vegetables clipart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4368">
            <a:off x="4956705" y="4580069"/>
            <a:ext cx="1520268" cy="209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Susijęs vaizda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4231">
            <a:off x="13049" y="2612884"/>
            <a:ext cx="3342896" cy="167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Susijęs vaizda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68305">
            <a:off x="2941371" y="4072816"/>
            <a:ext cx="1547234" cy="260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usijęs vaizda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2276">
            <a:off x="6569333" y="2342113"/>
            <a:ext cx="1368158" cy="188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Susijęs vaizda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961" y="1139221"/>
            <a:ext cx="1720053" cy="145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Susijęs vaizda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9323">
            <a:off x="4868258" y="1237901"/>
            <a:ext cx="2003373" cy="140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Vaizdo rezultatas pagal užklausą „juodieji serbentai“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1248">
            <a:off x="5098162" y="3411143"/>
            <a:ext cx="1660133" cy="13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17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656184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lt-LT" dirty="0"/>
              <a:t>ŠAUNUOLIAI!</a:t>
            </a:r>
            <a:endParaRPr lang="en-US" dirty="0"/>
          </a:p>
        </p:txBody>
      </p:sp>
      <p:pic>
        <p:nvPicPr>
          <p:cNvPr id="1026" name="Picture 2" descr="Vaizdo rezultatas pagal užklausą „SMILE“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600200"/>
          </a:xfrm>
        </p:spPr>
        <p:txBody>
          <a:bodyPr/>
          <a:lstStyle/>
          <a:p>
            <a:r>
              <a:rPr lang="lt-LT" dirty="0"/>
              <a:t>Aplinkos pažinimo srities pasiekimai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r>
              <a:rPr lang="lt-LT" sz="3600" dirty="0">
                <a:solidFill>
                  <a:schemeClr val="tx1"/>
                </a:solidFill>
              </a:rPr>
              <a:t>5-asis žingsnis</a:t>
            </a:r>
          </a:p>
          <a:p>
            <a:r>
              <a:rPr lang="fi-FI" sz="3600" dirty="0">
                <a:solidFill>
                  <a:schemeClr val="tx1"/>
                </a:solidFill>
              </a:rPr>
              <a:t>Skiria daržoves, vaisius, uogas, nusako, kaip juos naudoti maistui. </a:t>
            </a:r>
            <a:endParaRPr lang="lt-LT" sz="3600" dirty="0">
              <a:solidFill>
                <a:schemeClr val="tx1"/>
              </a:solidFill>
            </a:endParaRP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0424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95536"/>
          </a:xfrm>
        </p:spPr>
        <p:txBody>
          <a:bodyPr/>
          <a:lstStyle/>
          <a:p>
            <a:r>
              <a:rPr lang="lt-LT" dirty="0"/>
              <a:t>VAISIAI</a:t>
            </a:r>
          </a:p>
        </p:txBody>
      </p:sp>
      <p:pic>
        <p:nvPicPr>
          <p:cNvPr id="2052" name="Picture 4" descr="Vaizdo rezultatas pagal užklausą „fruits CLIPART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0972">
            <a:off x="4139952" y="4624453"/>
            <a:ext cx="160782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usijęs vaizd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1304">
            <a:off x="5999675" y="836712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usijęs vaizd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7153">
            <a:off x="6508189" y="4830430"/>
            <a:ext cx="235715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usijęs vaizda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0702">
            <a:off x="6866786" y="2836226"/>
            <a:ext cx="2088232" cy="177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Susijęs vaizda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0736">
            <a:off x="821857" y="476672"/>
            <a:ext cx="2147606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Susijęs vaizda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5817">
            <a:off x="2934935" y="1916832"/>
            <a:ext cx="2568728" cy="218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Susijęs vaizda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97344">
            <a:off x="398524" y="2640410"/>
            <a:ext cx="2562225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58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DARŽOVĖS</a:t>
            </a:r>
          </a:p>
        </p:txBody>
      </p:sp>
      <p:pic>
        <p:nvPicPr>
          <p:cNvPr id="4098" name="Picture 2" descr="Susijęs vaizd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8311">
            <a:off x="378517" y="269864"/>
            <a:ext cx="1545944" cy="175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usijęs vaizd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5659">
            <a:off x="6334189" y="4416061"/>
            <a:ext cx="2714950" cy="217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usijęs vaizd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32835">
            <a:off x="7572621" y="355011"/>
            <a:ext cx="1807289" cy="233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usijęs vaizd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863" y="1587331"/>
            <a:ext cx="2056769" cy="205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Vaizdo rezultatas pagal užklausą „vegetables clipart“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1040">
            <a:off x="1647427" y="1274807"/>
            <a:ext cx="2000231" cy="276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Vaizdo rezultatas pagal užklausą „onion clipart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132856"/>
            <a:ext cx="2043320" cy="194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Susijęs vaizda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884" y="3683307"/>
            <a:ext cx="2798023" cy="199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Susijęs vaizda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11145">
            <a:off x="1541925" y="4430222"/>
            <a:ext cx="3342896" cy="167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Susijęs vaizda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68305">
            <a:off x="4716016" y="4073911"/>
            <a:ext cx="1547234" cy="260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50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UOGOS</a:t>
            </a:r>
          </a:p>
        </p:txBody>
      </p:sp>
      <p:pic>
        <p:nvPicPr>
          <p:cNvPr id="3074" name="Picture 2" descr="Susijęs vaizd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2820">
            <a:off x="6876256" y="241845"/>
            <a:ext cx="2016224" cy="278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usijęs vaizd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7011">
            <a:off x="3762162" y="2173305"/>
            <a:ext cx="2143416" cy="176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usijęs vaizd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654" y="3816024"/>
            <a:ext cx="3047999" cy="258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usijęs vaizd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8616">
            <a:off x="251520" y="188640"/>
            <a:ext cx="2952328" cy="20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Vaizdo rezultatas pagal užklausą „blueberry clipart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27">
            <a:off x="2896415" y="4516147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Vaizdo rezultatas pagal užklausą „juodieji serbentai“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1248">
            <a:off x="-129902" y="2734046"/>
            <a:ext cx="333375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94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usijęs vaizda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1546242" cy="176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2646363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Vaizdo rezultatas pagal užklausą „basket clipart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311" y="4005064"/>
            <a:ext cx="420969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52120" y="5661560"/>
            <a:ext cx="2676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DARŽOVĖS</a:t>
            </a:r>
          </a:p>
        </p:txBody>
      </p:sp>
      <p:pic>
        <p:nvPicPr>
          <p:cNvPr id="10" name="Picture 18" descr="Susijęs vaizda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68305">
            <a:off x="5533660" y="795789"/>
            <a:ext cx="1547234" cy="260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Vaizdo rezultatas pagal užklausą „blueberry clipart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27">
            <a:off x="2809455" y="1136845"/>
            <a:ext cx="1666783" cy="166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Susijęs vaizda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23" y="4992218"/>
            <a:ext cx="1625645" cy="162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Susijęs vaizda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6774">
            <a:off x="7774168" y="1882267"/>
            <a:ext cx="1480621" cy="191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22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95 0.07865 L 0.1901 0.12052 C 0.22326 0.12954 0.26961 0.15406 0.31857 0.17858 C 0.37205 0.21027 0.41389 0.24265 0.44184 0.26972 L 0.57239 0.39556 " pathEditMode="relative" rAng="12222816" ptsTypes="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77" y="12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91 0.11011 L 0.08576 0.3812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13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19223E-7 L 0.23906 -0.0629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4" y="-3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aizdo rezultatas pagal užklausą „basket clipart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311" y="4005064"/>
            <a:ext cx="420969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40152" y="5651989"/>
            <a:ext cx="2676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UOGOS</a:t>
            </a:r>
          </a:p>
        </p:txBody>
      </p:sp>
      <p:pic>
        <p:nvPicPr>
          <p:cNvPr id="4" name="Picture 8" descr="Susijęs vaizd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382" y="548922"/>
            <a:ext cx="2161161" cy="151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Vaizdo rezultatas pagal užklausą „blueberry clipart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58568">
            <a:off x="536656" y="2773914"/>
            <a:ext cx="1733982" cy="176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7" descr="Susijęs vaizda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3574">
            <a:off x="3045599" y="967855"/>
            <a:ext cx="2268968" cy="193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usijęs vaizda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2052">
            <a:off x="1560930" y="4343935"/>
            <a:ext cx="1545944" cy="175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usijęs vaizda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15" y="575409"/>
            <a:ext cx="2014706" cy="170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95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02205 0.477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L 0.47517 0.1472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0.54826 0.4701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13" y="2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aizdo rezultatas pagal užklausą „basket clipart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311" y="4005064"/>
            <a:ext cx="420969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04047" y="5664503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VAISIAI</a:t>
            </a:r>
          </a:p>
        </p:txBody>
      </p:sp>
      <p:pic>
        <p:nvPicPr>
          <p:cNvPr id="4" name="Picture 6" descr="Susijęs vaizd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2656"/>
            <a:ext cx="2122617" cy="180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 descr="Susijęs vaizd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68305">
            <a:off x="997155" y="3854754"/>
            <a:ext cx="1547234" cy="260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Susijęs vaizda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96952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Susijęs vaizda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5556">
            <a:off x="362763" y="600702"/>
            <a:ext cx="235715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Susijęs vaizda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9906">
            <a:off x="3994825" y="596609"/>
            <a:ext cx="2088232" cy="177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40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27968 0.1312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6" y="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77556E-17 L 0.73298 0.4807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49" y="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0.22465 0.4726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33" y="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7859216" cy="1600200"/>
          </a:xfrm>
        </p:spPr>
        <p:txBody>
          <a:bodyPr/>
          <a:lstStyle/>
          <a:p>
            <a:pPr algn="l"/>
            <a:r>
              <a:rPr lang="lt-LT" dirty="0"/>
              <a:t>NULUPTI – NUSKUSTI</a:t>
            </a:r>
            <a:endParaRPr lang="en-US" dirty="0"/>
          </a:p>
        </p:txBody>
      </p:sp>
      <p:pic>
        <p:nvPicPr>
          <p:cNvPr id="4" name="Picture 15" descr="Susijęs vaizd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745">
            <a:off x="505767" y="1342200"/>
            <a:ext cx="2013673" cy="172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7" descr="Susijęs vaizd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2636912"/>
            <a:ext cx="2056843" cy="175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Susijęs vaizd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20748">
            <a:off x="5809554" y="1004638"/>
            <a:ext cx="1547234" cy="260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usijęs vaizda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85" y="4005064"/>
            <a:ext cx="1790633" cy="179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usijęs vaizda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83847">
            <a:off x="7195137" y="2836977"/>
            <a:ext cx="1807289" cy="233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Susijęs vaizda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410" y="4725144"/>
            <a:ext cx="2542486" cy="181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4572000" y="1628800"/>
            <a:ext cx="72008" cy="4680520"/>
          </a:xfrm>
          <a:prstGeom prst="line">
            <a:avLst/>
          </a:prstGeom>
          <a:ln>
            <a:solidFill>
              <a:srgbClr val="FF0000"/>
            </a:solidFill>
          </a:ln>
          <a:scene3d>
            <a:camera prst="isometricOffAxis1Lef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1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241</TotalTime>
  <Words>50</Words>
  <Application>Microsoft Office PowerPoint</Application>
  <PresentationFormat>Demonstracija ekrane (4:3)</PresentationFormat>
  <Paragraphs>15</Paragraphs>
  <Slides>11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Courier New</vt:lpstr>
      <vt:lpstr>Palatino Linotype</vt:lpstr>
      <vt:lpstr>Executive</vt:lpstr>
      <vt:lpstr>VAISIAI, DARŽOVĖS, UOGOS</vt:lpstr>
      <vt:lpstr>Aplinkos pažinimo srities pasiekimai </vt:lpstr>
      <vt:lpstr>VAISIAI</vt:lpstr>
      <vt:lpstr>DARŽOVĖS</vt:lpstr>
      <vt:lpstr>UOGOS</vt:lpstr>
      <vt:lpstr>„PowerPoint“ pateiktis</vt:lpstr>
      <vt:lpstr>„PowerPoint“ pateiktis</vt:lpstr>
      <vt:lpstr>„PowerPoint“ pateiktis</vt:lpstr>
      <vt:lpstr>NULUPTI – NUSKUSTI</vt:lpstr>
      <vt:lpstr>O SVARBIAUSIA VISKĄ NUPLAUTI!</vt:lpstr>
      <vt:lpstr>ŠAUNUOLIAI!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Studentas</dc:creator>
  <cp:lastModifiedBy>Vartotojas</cp:lastModifiedBy>
  <cp:revision>20</cp:revision>
  <dcterms:created xsi:type="dcterms:W3CDTF">2017-10-31T09:15:07Z</dcterms:created>
  <dcterms:modified xsi:type="dcterms:W3CDTF">2020-04-03T06:19:19Z</dcterms:modified>
</cp:coreProperties>
</file>